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20" autoAdjust="0"/>
    <p:restoredTop sz="94622" autoAdjust="0"/>
  </p:normalViewPr>
  <p:slideViewPr>
    <p:cSldViewPr>
      <p:cViewPr varScale="1">
        <p:scale>
          <a:sx n="61" d="100"/>
          <a:sy n="61" d="100"/>
        </p:scale>
        <p:origin x="78" y="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25CCC364-C01F-F4E8-A8F6-1520AE00EF9B}"/>
              </a:ext>
            </a:extLst>
          </p:cNvPr>
          <p:cNvGrpSpPr/>
          <p:nvPr userDrawn="1"/>
        </p:nvGrpSpPr>
        <p:grpSpPr>
          <a:xfrm>
            <a:off x="0" y="0"/>
            <a:ext cx="18288000" cy="1971471"/>
            <a:chOff x="0" y="0"/>
            <a:chExt cx="4816593" cy="519235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0E5FDCF0-977B-9CD2-FF03-DBAF4A08C9D0}"/>
                </a:ext>
              </a:extLst>
            </p:cNvPr>
            <p:cNvSpPr/>
            <p:nvPr/>
          </p:nvSpPr>
          <p:spPr>
            <a:xfrm>
              <a:off x="0" y="0"/>
              <a:ext cx="4816592" cy="519235"/>
            </a:xfrm>
            <a:custGeom>
              <a:avLst/>
              <a:gdLst/>
              <a:ahLst/>
              <a:cxnLst/>
              <a:rect l="l" t="t" r="r" b="b"/>
              <a:pathLst>
                <a:path w="4816592" h="519235">
                  <a:moveTo>
                    <a:pt x="0" y="0"/>
                  </a:moveTo>
                  <a:lnTo>
                    <a:pt x="4816592" y="0"/>
                  </a:lnTo>
                  <a:lnTo>
                    <a:pt x="4816592" y="519235"/>
                  </a:lnTo>
                  <a:lnTo>
                    <a:pt x="0" y="519235"/>
                  </a:lnTo>
                  <a:close/>
                </a:path>
              </a:pathLst>
            </a:custGeom>
            <a:solidFill>
              <a:srgbClr val="082B66"/>
            </a:solidFill>
          </p:spPr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E8A15D21-24B6-B21C-F920-1113C9D6282B}"/>
                </a:ext>
              </a:extLst>
            </p:cNvPr>
            <p:cNvSpPr txBox="1"/>
            <p:nvPr/>
          </p:nvSpPr>
          <p:spPr>
            <a:xfrm>
              <a:off x="0" y="-38100"/>
              <a:ext cx="4816593" cy="5573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5">
            <a:extLst>
              <a:ext uri="{FF2B5EF4-FFF2-40B4-BE49-F238E27FC236}">
                <a16:creationId xmlns:a16="http://schemas.microsoft.com/office/drawing/2014/main" id="{5EE8D5B5-B2FD-FCAB-CF56-B072DD38B881}"/>
              </a:ext>
            </a:extLst>
          </p:cNvPr>
          <p:cNvSpPr/>
          <p:nvPr userDrawn="1"/>
        </p:nvSpPr>
        <p:spPr>
          <a:xfrm>
            <a:off x="1605589" y="402780"/>
            <a:ext cx="3845202" cy="1283336"/>
          </a:xfrm>
          <a:custGeom>
            <a:avLst/>
            <a:gdLst/>
            <a:ahLst/>
            <a:cxnLst/>
            <a:rect l="l" t="t" r="r" b="b"/>
            <a:pathLst>
              <a:path w="3845202" h="1283336">
                <a:moveTo>
                  <a:pt x="0" y="0"/>
                </a:moveTo>
                <a:lnTo>
                  <a:pt x="3845202" y="0"/>
                </a:lnTo>
                <a:lnTo>
                  <a:pt x="3845202" y="1283336"/>
                </a:lnTo>
                <a:lnTo>
                  <a:pt x="0" y="128333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9A7D9D99-6C90-8DD3-4C2E-BB64CB2D5298}"/>
              </a:ext>
            </a:extLst>
          </p:cNvPr>
          <p:cNvSpPr/>
          <p:nvPr userDrawn="1"/>
        </p:nvSpPr>
        <p:spPr>
          <a:xfrm>
            <a:off x="14169013" y="0"/>
            <a:ext cx="3477951" cy="1956518"/>
          </a:xfrm>
          <a:custGeom>
            <a:avLst/>
            <a:gdLst/>
            <a:ahLst/>
            <a:cxnLst/>
            <a:rect l="l" t="t" r="r" b="b"/>
            <a:pathLst>
              <a:path w="3477951" h="1956518">
                <a:moveTo>
                  <a:pt x="0" y="0"/>
                </a:moveTo>
                <a:lnTo>
                  <a:pt x="3477951" y="0"/>
                </a:lnTo>
                <a:lnTo>
                  <a:pt x="3477951" y="1956518"/>
                </a:lnTo>
                <a:lnTo>
                  <a:pt x="0" y="195651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17803" b="-58181"/>
            </a:stretch>
          </a:blipFill>
        </p:spPr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F6DA7D9F-7B17-F635-81B9-6FFBFE305BC3}"/>
              </a:ext>
            </a:extLst>
          </p:cNvPr>
          <p:cNvSpPr txBox="1"/>
          <p:nvPr userDrawn="1"/>
        </p:nvSpPr>
        <p:spPr>
          <a:xfrm>
            <a:off x="5943600" y="477583"/>
            <a:ext cx="7315199" cy="8538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  <a:spcBef>
                <a:spcPct val="0"/>
              </a:spcBef>
            </a:pPr>
            <a:r>
              <a:rPr lang="en-US" sz="5199" b="1" dirty="0">
                <a:solidFill>
                  <a:srgbClr val="FFFFFF"/>
                </a:solidFill>
                <a:latin typeface="Arial" panose="020B0604020202020204" pitchFamily="34" charset="0"/>
                <a:ea typeface="Barlow Semi Condensed Semi-Bold"/>
                <a:cs typeface="Arial" panose="020B0604020202020204" pitchFamily="34" charset="0"/>
                <a:sym typeface="Barlow Semi Condensed Semi-Bold"/>
              </a:rPr>
              <a:t>Attender Survey</a:t>
            </a:r>
          </a:p>
        </p:txBody>
      </p:sp>
      <p:sp>
        <p:nvSpPr>
          <p:cNvPr id="13" name="TextBox 8">
            <a:extLst>
              <a:ext uri="{FF2B5EF4-FFF2-40B4-BE49-F238E27FC236}">
                <a16:creationId xmlns:a16="http://schemas.microsoft.com/office/drawing/2014/main" id="{20CBA574-F9C9-B1C0-F2AF-ECB9752AC001}"/>
              </a:ext>
            </a:extLst>
          </p:cNvPr>
          <p:cNvSpPr txBox="1"/>
          <p:nvPr userDrawn="1"/>
        </p:nvSpPr>
        <p:spPr>
          <a:xfrm>
            <a:off x="1696220" y="2811320"/>
            <a:ext cx="10571980" cy="13926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899"/>
              </a:lnSpc>
              <a:spcBef>
                <a:spcPct val="0"/>
              </a:spcBef>
            </a:pPr>
            <a:r>
              <a:rPr lang="en-US" sz="8499" b="1" dirty="0">
                <a:solidFill>
                  <a:srgbClr val="000000"/>
                </a:solidFill>
                <a:latin typeface="Arial" panose="020B0604020202020204" pitchFamily="34" charset="0"/>
                <a:ea typeface="Barlow Semi Condensed Semi-Bold"/>
                <a:cs typeface="Arial" panose="020B0604020202020204" pitchFamily="34" charset="0"/>
                <a:sym typeface="Barlow Semi Condensed Semi-Bold"/>
              </a:rPr>
              <a:t>Our Church Code is</a:t>
            </a: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5B4542B2-CF21-50D8-99A6-0F704C46E284}"/>
              </a:ext>
            </a:extLst>
          </p:cNvPr>
          <p:cNvSpPr txBox="1"/>
          <p:nvPr userDrawn="1"/>
        </p:nvSpPr>
        <p:spPr>
          <a:xfrm>
            <a:off x="1696220" y="7678854"/>
            <a:ext cx="12701278" cy="20252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399"/>
              </a:lnSpc>
            </a:pPr>
            <a:r>
              <a:rPr lang="en-US" sz="5000" b="1" dirty="0">
                <a:solidFill>
                  <a:srgbClr val="082B66"/>
                </a:solidFill>
                <a:latin typeface="Arial" panose="020B0604020202020204" pitchFamily="34" charset="0"/>
                <a:ea typeface="Barlow Semi Condensed Semi-Bold"/>
                <a:cs typeface="Arial" panose="020B0604020202020204" pitchFamily="34" charset="0"/>
                <a:sym typeface="Barlow Semi Condensed Semi-Bold"/>
              </a:rPr>
              <a:t>Write this Code on your Survey form</a:t>
            </a:r>
          </a:p>
          <a:p>
            <a:pPr algn="l">
              <a:lnSpc>
                <a:spcPts val="8399"/>
              </a:lnSpc>
              <a:spcBef>
                <a:spcPct val="0"/>
              </a:spcBef>
            </a:pPr>
            <a:r>
              <a:rPr lang="en-US" sz="5000" b="1" dirty="0">
                <a:solidFill>
                  <a:srgbClr val="082B66"/>
                </a:solidFill>
                <a:latin typeface="Arial" panose="020B0604020202020204" pitchFamily="34" charset="0"/>
                <a:ea typeface="Barlow Semi Condensed Semi-Bold"/>
                <a:cs typeface="Arial" panose="020B0604020202020204" pitchFamily="34" charset="0"/>
                <a:sym typeface="Barlow Semi Condensed Semi-Bold"/>
              </a:rPr>
              <a:t>or enter it online attendersurvey.ncls.au</a:t>
            </a:r>
          </a:p>
        </p:txBody>
      </p:sp>
      <p:sp>
        <p:nvSpPr>
          <p:cNvPr id="15" name="Freeform 10">
            <a:extLst>
              <a:ext uri="{FF2B5EF4-FFF2-40B4-BE49-F238E27FC236}">
                <a16:creationId xmlns:a16="http://schemas.microsoft.com/office/drawing/2014/main" id="{DC5CE010-C7A9-5F0B-48D4-02A919B17DCE}"/>
              </a:ext>
            </a:extLst>
          </p:cNvPr>
          <p:cNvSpPr/>
          <p:nvPr userDrawn="1"/>
        </p:nvSpPr>
        <p:spPr>
          <a:xfrm>
            <a:off x="14397498" y="6299566"/>
            <a:ext cx="3470438" cy="3470438"/>
          </a:xfrm>
          <a:custGeom>
            <a:avLst/>
            <a:gdLst/>
            <a:ahLst/>
            <a:cxnLst/>
            <a:rect l="l" t="t" r="r" b="b"/>
            <a:pathLst>
              <a:path w="3470438" h="3470438">
                <a:moveTo>
                  <a:pt x="0" y="0"/>
                </a:moveTo>
                <a:lnTo>
                  <a:pt x="3470439" y="0"/>
                </a:lnTo>
                <a:lnTo>
                  <a:pt x="3470439" y="3470438"/>
                </a:lnTo>
                <a:lnTo>
                  <a:pt x="0" y="3470438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E57B8D1F-5D6E-E469-172D-570FE89364D2}"/>
              </a:ext>
            </a:extLst>
          </p:cNvPr>
          <p:cNvSpPr txBox="1"/>
          <p:nvPr/>
        </p:nvSpPr>
        <p:spPr>
          <a:xfrm>
            <a:off x="1752600" y="5068550"/>
            <a:ext cx="1242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88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Church Code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Attender Survey</dc:title>
  <cp:lastModifiedBy>Kathy Jacka</cp:lastModifiedBy>
  <cp:revision>2</cp:revision>
  <dcterms:created xsi:type="dcterms:W3CDTF">2006-08-16T00:00:00Z</dcterms:created>
  <dcterms:modified xsi:type="dcterms:W3CDTF">2026-09-08T13:33:22Z</dcterms:modified>
  <dc:identifier>DAHQolzQMus</dc:identifier>
</cp:coreProperties>
</file>